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73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7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6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9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4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6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03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6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5F5D-55F2-48BF-BE11-2F30D67FF1B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761-E7EE-488B-97B9-13D6D8C1B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3773" y="1536378"/>
            <a:ext cx="11764370" cy="88710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WEEKLY </a:t>
            </a:r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REVISION </a:t>
            </a:r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PLANNER </a:t>
            </a:r>
            <a:r>
              <a:rPr lang="en-GB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2015</a:t>
            </a:r>
            <a:endParaRPr lang="en-GB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688" y="2464427"/>
            <a:ext cx="4955049" cy="26739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6426582"/>
            <a:ext cx="5377218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@JACKBENEDWARDS  |  THEJACKEXPERIENCE.CO.UK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67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6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APRIL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817660" y="17183"/>
            <a:ext cx="747281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“THE DISTANCE BETWEEN DREAMS AND REALITY IS CALLED DICIPLINE”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97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13 APRIL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936524" y="-6125"/>
            <a:ext cx="5903324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“DONT LET “LATER” BECOME “NEVER””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79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 APRIL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642745" y="17183"/>
            <a:ext cx="464773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“TAKE LIFE BY THE TEATS AND MILK IT”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95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27 APRIL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069539" y="17183"/>
            <a:ext cx="522093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“ITS THE FINAL COUNTDOWN D-D-DOOOOO-DO”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08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357349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 MAY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182436" y="17183"/>
            <a:ext cx="610804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“DONT STRESS; JUST DO YOUR BEST AND FIND SUCCESS”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35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357349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 MAY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766782" y="17183"/>
            <a:ext cx="852369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“IF YOU DO WHAT YOUVE ALWAYS DONE, YOULL GET WHAT YOU ALWAYS DESERVED”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98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357349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18 MAY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560859" y="17183"/>
            <a:ext cx="472961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 DONT NEED LUCK, I NEED A MIRACLE”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54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357349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25 MAY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5773003" y="17183"/>
            <a:ext cx="6517474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“IM NOT BEING DRAMATIC BUT I THINK I MIGHT BE DEAD”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50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398293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 JUNE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101593" y="17183"/>
            <a:ext cx="8188884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“IF BRITNEY SPEARS MADE IT THROUGH 2007 I CAN MAKE IT THROUGH TODAY”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51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398293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8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JUNE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517409" y="17183"/>
            <a:ext cx="777306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“SO FAR, AND IT IS NOT EVEN 2:00PM YET, YOU HAVE CRIED 43 TIMES”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2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225" t="24953" r="12203" b="14786"/>
          <a:stretch/>
        </p:blipFill>
        <p:spPr>
          <a:xfrm>
            <a:off x="2101754" y="1037225"/>
            <a:ext cx="8011236" cy="440822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583139" y="1473955"/>
            <a:ext cx="792000" cy="288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772" y="655089"/>
            <a:ext cx="15285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FangSong" panose="02010609060101010101" pitchFamily="49" charset="-122"/>
              </a:rPr>
              <a:t>Add subjects you want to revise and add the time you’d like to spend in brackets. This way you can work out how much time to put aside for revision.</a:t>
            </a:r>
            <a:endParaRPr lang="en-GB" sz="1600" dirty="0">
              <a:latin typeface="+mj-lt"/>
              <a:ea typeface="FangSong" panose="02010609060101010101" pitchFamily="49" charset="-122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671715" y="2224749"/>
            <a:ext cx="627795" cy="21819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299510" y="1270642"/>
            <a:ext cx="1715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FangSong" panose="02010609060101010101" pitchFamily="49" charset="-122"/>
              </a:rPr>
              <a:t>Remind yourself of leisure activities of which you have planned in order to prepare around them accordingly</a:t>
            </a:r>
            <a:endParaRPr lang="en-GB" sz="1600" dirty="0">
              <a:latin typeface="+mj-lt"/>
              <a:ea typeface="FangSong" panose="02010609060101010101" pitchFamily="49" charset="-122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106535" y="5117342"/>
            <a:ext cx="250210" cy="6562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19783" y="5707627"/>
            <a:ext cx="4187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FangSong" panose="02010609060101010101" pitchFamily="49" charset="-122"/>
              </a:rPr>
              <a:t>Include mock exams or real exams but change the colour to something more noticeable.</a:t>
            </a:r>
            <a:endParaRPr lang="en-GB" sz="1600" dirty="0">
              <a:latin typeface="+mj-lt"/>
              <a:ea typeface="FangSong" panose="02010609060101010101" pitchFamily="49" charset="-122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9294124" y="5248481"/>
            <a:ext cx="441275" cy="5122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67982" y="5760701"/>
            <a:ext cx="4346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j-lt"/>
                <a:ea typeface="FangSong" panose="02010609060101010101" pitchFamily="49" charset="-122"/>
              </a:rPr>
              <a:t>Add reminders for things with deadlines, for example handing in a letter or paying for something (i.e. a leavers hoodie or prom tickets)</a:t>
            </a:r>
            <a:endParaRPr lang="en-GB" sz="1600" dirty="0">
              <a:latin typeface="+mj-lt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135271" y="143230"/>
            <a:ext cx="8056729" cy="5787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HOW TO USE MOST EFFECTIVELY</a:t>
            </a:r>
            <a:endParaRPr lang="en-GB" sz="44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86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46653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15 JUNE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939283" y="17183"/>
            <a:ext cx="3351193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“WHAT WOULD BEYONCE DO”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4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46653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22 JUNE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9771797" y="17183"/>
            <a:ext cx="2518680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“THE END IS NIGH”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33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46653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29 JUNE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297839" y="17183"/>
            <a:ext cx="399263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“FINALLY I HAVE MY LIFE BACK”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75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157" y="353066"/>
            <a:ext cx="3671668" cy="823009"/>
          </a:xfr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0"/>
            <a:ext cx="4006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16 FEBRUARY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387153" y="17183"/>
            <a:ext cx="5903324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“THE SECRET TO GETTING AHEAD IS TO START EARLY”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62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4006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23 FEBRUARY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923128" y="17183"/>
            <a:ext cx="6367349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“THE ONLY IMPOSSIBLE JOURNEY IS ONE YOU NEVER BEGIN”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72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-50800" y="0"/>
            <a:ext cx="36758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MARCH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425588" y="1677"/>
            <a:ext cx="9001367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“YOU CANT ACHIEVE MILLION-POUND AMBITIONS WITH A MINIMUM-WAGE WORK ETHIC”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41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-50800" y="0"/>
            <a:ext cx="36758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9 MARCH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390866" y="17183"/>
            <a:ext cx="6899611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“DO SOMETHING TODAY YOUR FUTURE SELF WILL THANK YOU FOR”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17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16 MARCH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568287" y="17183"/>
            <a:ext cx="6722190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“SUDDENLY EVERYTHING AROUND ME IS FAR MORE INTERESTING”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33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23 MARCH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432595" y="17183"/>
            <a:ext cx="8974070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“I WAS LEFT TO MY OWN DEVICES, MANY DAYS FELL AWAY WITH NOTHING TO SHOW”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68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625005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 BEGINNING: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30 MARCH 2015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77245" y="6231988"/>
            <a:ext cx="6213231" cy="640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BROUGHT TO YOU BY JACK EDWARDS, THE </a:t>
            </a:r>
            <a:r>
              <a:rPr lang="en-GB" sz="1800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JACK</a:t>
            </a:r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EXPERIENCE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MONDAY</a:t>
            </a:r>
            <a:endParaRPr lang="en-GB" sz="54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157" y="1172955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5157" y="3497193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THURSDAY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4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TUESDAY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055157" y="353066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WEDNESDAY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24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FRIDAY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55157" y="3507721"/>
            <a:ext cx="3671668" cy="823009"/>
          </a:xfrm>
          <a:prstGeom prst="rect">
            <a:avLst/>
          </a:prstGeom>
          <a:ln>
            <a:solidFill>
              <a:schemeClr val="bg1">
                <a:lumMod val="65000"/>
                <a:alpha val="50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WEEKEND</a:t>
            </a:r>
            <a:endParaRPr lang="en-GB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41411" y="1172954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55157" y="1172953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2352" y="433031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47962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924" y="4327190"/>
            <a:ext cx="3671668" cy="219101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Add text here</a:t>
            </a:r>
            <a:endParaRPr lang="en-GB" dirty="0">
              <a:solidFill>
                <a:schemeClr val="tx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104263" y="17183"/>
            <a:ext cx="7186214" cy="335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“WAKE UP WITH DETERMINATION, GO TO SLEEP WITH STAISFACTION”</a:t>
            </a:r>
            <a:endParaRPr lang="en-GB" sz="1800" dirty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82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1133</Words>
  <Application>Microsoft Office PowerPoint</Application>
  <PresentationFormat>Widescreen</PresentationFormat>
  <Paragraphs>307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FangSong</vt:lpstr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MONDAY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Jack Ben Edwards</dc:creator>
  <cp:lastModifiedBy>Jack Ben Edwards</cp:lastModifiedBy>
  <cp:revision>14</cp:revision>
  <dcterms:created xsi:type="dcterms:W3CDTF">2015-01-18T17:29:49Z</dcterms:created>
  <dcterms:modified xsi:type="dcterms:W3CDTF">2015-01-19T17:30:29Z</dcterms:modified>
</cp:coreProperties>
</file>